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721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2ED6-44FF-4882-884F-FCD05B5EBA8F}" type="datetimeFigureOut">
              <a:rPr lang="ar-IQ" smtClean="0"/>
              <a:t>24/01/1441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F863-7AAE-4C5C-B8FF-98B6B949B6D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5192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2ED6-44FF-4882-884F-FCD05B5EBA8F}" type="datetimeFigureOut">
              <a:rPr lang="ar-IQ" smtClean="0"/>
              <a:t>24/01/1441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F863-7AAE-4C5C-B8FF-98B6B949B6D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2380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2ED6-44FF-4882-884F-FCD05B5EBA8F}" type="datetimeFigureOut">
              <a:rPr lang="ar-IQ" smtClean="0"/>
              <a:t>24/01/1441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F863-7AAE-4C5C-B8FF-98B6B949B6D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2264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2ED6-44FF-4882-884F-FCD05B5EBA8F}" type="datetimeFigureOut">
              <a:rPr lang="ar-IQ" smtClean="0"/>
              <a:t>24/01/1441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F863-7AAE-4C5C-B8FF-98B6B949B6D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978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2ED6-44FF-4882-884F-FCD05B5EBA8F}" type="datetimeFigureOut">
              <a:rPr lang="ar-IQ" smtClean="0"/>
              <a:t>24/01/1441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F863-7AAE-4C5C-B8FF-98B6B949B6D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7244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2ED6-44FF-4882-884F-FCD05B5EBA8F}" type="datetimeFigureOut">
              <a:rPr lang="ar-IQ" smtClean="0"/>
              <a:t>24/01/1441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F863-7AAE-4C5C-B8FF-98B6B949B6D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876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2ED6-44FF-4882-884F-FCD05B5EBA8F}" type="datetimeFigureOut">
              <a:rPr lang="ar-IQ" smtClean="0"/>
              <a:t>24/01/1441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F863-7AAE-4C5C-B8FF-98B6B949B6D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0790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2ED6-44FF-4882-884F-FCD05B5EBA8F}" type="datetimeFigureOut">
              <a:rPr lang="ar-IQ" smtClean="0"/>
              <a:t>24/01/1441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F863-7AAE-4C5C-B8FF-98B6B949B6D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8252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2ED6-44FF-4882-884F-FCD05B5EBA8F}" type="datetimeFigureOut">
              <a:rPr lang="ar-IQ" smtClean="0"/>
              <a:t>24/01/1441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F863-7AAE-4C5C-B8FF-98B6B949B6D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7696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2ED6-44FF-4882-884F-FCD05B5EBA8F}" type="datetimeFigureOut">
              <a:rPr lang="ar-IQ" smtClean="0"/>
              <a:t>24/01/1441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F863-7AAE-4C5C-B8FF-98B6B949B6D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2109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2ED6-44FF-4882-884F-FCD05B5EBA8F}" type="datetimeFigureOut">
              <a:rPr lang="ar-IQ" smtClean="0"/>
              <a:t>24/01/1441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F863-7AAE-4C5C-B8FF-98B6B949B6D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2169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2ED6-44FF-4882-884F-FCD05B5EBA8F}" type="datetimeFigureOut">
              <a:rPr lang="ar-IQ" smtClean="0"/>
              <a:t>24/01/1441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0F863-7AAE-4C5C-B8FF-98B6B949B6D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6712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137" y="79022"/>
            <a:ext cx="7875726" cy="1043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955" y="0"/>
            <a:ext cx="9144000" cy="11223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31" y="1322789"/>
            <a:ext cx="9755738" cy="102895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01385"/>
            <a:ext cx="12078041" cy="1143832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5" y="2473146"/>
            <a:ext cx="5380482" cy="81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6" y="3286145"/>
            <a:ext cx="12028566" cy="902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75" y="4227074"/>
            <a:ext cx="2337312" cy="3302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241" y="4703368"/>
            <a:ext cx="12192000" cy="198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" y="91440"/>
            <a:ext cx="11944350" cy="503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82682"/>
            <a:ext cx="11932920" cy="2440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2523357"/>
            <a:ext cx="12054840" cy="1939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" y="4595837"/>
            <a:ext cx="11932920" cy="17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170"/>
            <a:ext cx="12192000" cy="653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62890"/>
            <a:ext cx="11944350" cy="591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6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118"/>
            <a:ext cx="3810835" cy="1067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300572"/>
            <a:ext cx="11967210" cy="2311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3703320"/>
            <a:ext cx="11967209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" y="0"/>
            <a:ext cx="11887199" cy="677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61834"/>
            <a:ext cx="11978640" cy="22241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2628900"/>
            <a:ext cx="11978640" cy="401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" y="377190"/>
            <a:ext cx="11967210" cy="552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" y="419274"/>
            <a:ext cx="11955780" cy="522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82864"/>
            <a:ext cx="11978640" cy="20941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2206409"/>
            <a:ext cx="6808692" cy="3683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" y="2604242"/>
            <a:ext cx="11990070" cy="409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7" y="135467"/>
            <a:ext cx="11593689" cy="657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14300"/>
            <a:ext cx="11990070" cy="65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"/>
            <a:ext cx="10268940" cy="2503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" y="2613115"/>
            <a:ext cx="12192000" cy="3821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10" y="6435090"/>
            <a:ext cx="2540557" cy="381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9167" y="6422387"/>
            <a:ext cx="6707070" cy="39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" y="142105"/>
            <a:ext cx="12020550" cy="738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" y="880111"/>
            <a:ext cx="3760024" cy="1017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" y="2000804"/>
            <a:ext cx="12020550" cy="467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44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65125"/>
            <a:ext cx="6073422" cy="638563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199" y="365125"/>
            <a:ext cx="5884333" cy="638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42760" cy="1511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7156"/>
            <a:ext cx="12192000" cy="818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16044"/>
            <a:ext cx="12192000" cy="1039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61939"/>
            <a:ext cx="12192000" cy="280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" y="89645"/>
            <a:ext cx="11990070" cy="3213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4681"/>
            <a:ext cx="12070080" cy="3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205740"/>
            <a:ext cx="11978640" cy="643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37160"/>
            <a:ext cx="12009120" cy="635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5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2O14</dc:creator>
  <cp:lastModifiedBy>DR.Ahmed Saker 2O14</cp:lastModifiedBy>
  <cp:revision>45</cp:revision>
  <dcterms:created xsi:type="dcterms:W3CDTF">2019-09-18T18:38:31Z</dcterms:created>
  <dcterms:modified xsi:type="dcterms:W3CDTF">2019-09-23T08:50:18Z</dcterms:modified>
</cp:coreProperties>
</file>